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0"/>
  </p:notesMasterIdLst>
  <p:sldIdLst>
    <p:sldId id="266" r:id="rId2"/>
    <p:sldId id="258" r:id="rId3"/>
    <p:sldId id="274" r:id="rId4"/>
    <p:sldId id="272" r:id="rId5"/>
    <p:sldId id="261" r:id="rId6"/>
    <p:sldId id="270" r:id="rId7"/>
    <p:sldId id="27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B06769-3F34-41F2-8F8B-1B5878CCC24C}" type="datetimeFigureOut">
              <a:rPr lang="bg-BG"/>
              <a:t>31.05.2020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5B1CA-D1E7-4419-862B-845A54E459CB}" type="slidenum">
              <a:rPr lang="bg-BG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19685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We used HTML 5 and CSS 3 and </a:t>
            </a:r>
            <a:r>
              <a:rPr lang="en-US" err="1">
                <a:cs typeface="Calibri"/>
              </a:rPr>
              <a:t>Javascript</a:t>
            </a: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D5B1CA-D1E7-4419-862B-845A54E459CB}" type="slidenum">
              <a:rPr lang="bg-BG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94378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22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740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62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786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24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156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3087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6922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77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525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0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654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75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836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89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433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565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IMYanev18@codingburgas.bg" TargetMode="External"/><Relationship Id="rId2" Type="http://schemas.openxmlformats.org/officeDocument/2006/relationships/hyperlink" Target="mailto:PKKostov18@codingburgas.bg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HSHristov18@codingburgas.bg" TargetMode="External"/><Relationship Id="rId5" Type="http://schemas.openxmlformats.org/officeDocument/2006/relationships/hyperlink" Target="mailto:KHDimov18@codingburgas.bg" TargetMode="External"/><Relationship Id="rId4" Type="http://schemas.openxmlformats.org/officeDocument/2006/relationships/hyperlink" Target="mailto:KALalev18@codingburgas.b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2" descr="Картина, която съдържа фойерверки, открито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AC5A7D98-DEA3-4570-9513-C884A7BE9A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417" b="35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280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8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30" name="Rectangle 16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Картина 4" descr="Картина, която съдържа вода, лодка, седящ, река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5D42A4B4-3601-4359-B27D-638A377E59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41" r="919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1" name="Freeform 15">
            <a:extLst>
              <a:ext uri="{FF2B5EF4-FFF2-40B4-BE49-F238E27FC236}">
                <a16:creationId xmlns:a16="http://schemas.microsoft.com/office/drawing/2014/main" id="{AAAE29C6-F6DD-4D29-805A-6C214EA9C04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9491133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  <a:gd name="connsiteX0" fmla="*/ 9203266 w 9203266"/>
              <a:gd name="connsiteY0" fmla="*/ 16933 h 6883400"/>
              <a:gd name="connsiteX1" fmla="*/ 4783666 w 9203266"/>
              <a:gd name="connsiteY1" fmla="*/ 2573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203266"/>
              <a:gd name="connsiteY0" fmla="*/ 16933 h 6883400"/>
              <a:gd name="connsiteX1" fmla="*/ 8339666 w 9203266"/>
              <a:gd name="connsiteY1" fmla="*/ 5240866 h 6883400"/>
              <a:gd name="connsiteX2" fmla="*/ 7340600 w 9203266"/>
              <a:gd name="connsiteY2" fmla="*/ 6874933 h 6883400"/>
              <a:gd name="connsiteX3" fmla="*/ 0 w 9203266"/>
              <a:gd name="connsiteY3" fmla="*/ 6883400 h 6883400"/>
              <a:gd name="connsiteX4" fmla="*/ 8466 w 9203266"/>
              <a:gd name="connsiteY4" fmla="*/ 0 h 6883400"/>
              <a:gd name="connsiteX5" fmla="*/ 9203266 w 9203266"/>
              <a:gd name="connsiteY5" fmla="*/ 16933 h 6883400"/>
              <a:gd name="connsiteX0" fmla="*/ 9203266 w 9491133"/>
              <a:gd name="connsiteY0" fmla="*/ 16933 h 6883400"/>
              <a:gd name="connsiteX1" fmla="*/ 8339666 w 9491133"/>
              <a:gd name="connsiteY1" fmla="*/ 5240866 h 6883400"/>
              <a:gd name="connsiteX2" fmla="*/ 9491133 w 9491133"/>
              <a:gd name="connsiteY2" fmla="*/ 6883400 h 6883400"/>
              <a:gd name="connsiteX3" fmla="*/ 0 w 9491133"/>
              <a:gd name="connsiteY3" fmla="*/ 6883400 h 6883400"/>
              <a:gd name="connsiteX4" fmla="*/ 8466 w 9491133"/>
              <a:gd name="connsiteY4" fmla="*/ 0 h 6883400"/>
              <a:gd name="connsiteX5" fmla="*/ 9203266 w 9491133"/>
              <a:gd name="connsiteY5" fmla="*/ 16933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91133" h="6883400">
                <a:moveTo>
                  <a:pt x="9203266" y="16933"/>
                </a:moveTo>
                <a:lnTo>
                  <a:pt x="8339666" y="5240866"/>
                </a:lnTo>
                <a:lnTo>
                  <a:pt x="9491133" y="6883400"/>
                </a:lnTo>
                <a:lnTo>
                  <a:pt x="0" y="6883400"/>
                </a:lnTo>
                <a:lnTo>
                  <a:pt x="8466" y="0"/>
                </a:lnTo>
                <a:lnTo>
                  <a:pt x="9203266" y="1693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DE0BF8-24BC-4C87-A752-6EFE0B2EAC9D}"/>
              </a:ext>
            </a:extLst>
          </p:cNvPr>
          <p:cNvSpPr txBox="1"/>
          <p:nvPr/>
        </p:nvSpPr>
        <p:spPr>
          <a:xfrm>
            <a:off x="685800" y="685800"/>
            <a:ext cx="7391400" cy="101639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6200" b="1" dirty="0">
                <a:ln w="3175" cmpd="sng">
                  <a:noFill/>
                </a:ln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Content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C6D8C0-4C46-4FC3-A277-ED7DEE2DCEFE}"/>
              </a:ext>
            </a:extLst>
          </p:cNvPr>
          <p:cNvSpPr txBox="1"/>
          <p:nvPr/>
        </p:nvSpPr>
        <p:spPr>
          <a:xfrm>
            <a:off x="685799" y="1888067"/>
            <a:ext cx="7391401" cy="397086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Our team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our project about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programming language we used</a:t>
            </a: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we chose this topic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the purpose of our project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2" name="Group 20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05812" y="0"/>
            <a:ext cx="2436813" cy="6858001"/>
            <a:chOff x="1320800" y="0"/>
            <a:chExt cx="2436813" cy="6858001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501983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5A92FE9-DB05-4D0D-AF5A-BE8664B9FFB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3D9B26A-5143-49A7-BA98-D871D5BD719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526211" y="1"/>
            <a:ext cx="5014912" cy="6857999"/>
            <a:chOff x="2928938" y="-4763"/>
            <a:chExt cx="5014912" cy="6862763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68B85E55-A2A1-4682-B891-F201358A92D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45EF6EDB-9B5D-49E9-96FA-1AE08BF95E5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38338226-D6E2-4EEE-B271-DB4BD096DBA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4878FB48-17B3-4A11-8025-DE0945CD4E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2" name="Freeform 14">
              <a:extLst>
                <a:ext uri="{FF2B5EF4-FFF2-40B4-BE49-F238E27FC236}">
                  <a16:creationId xmlns:a16="http://schemas.microsoft.com/office/drawing/2014/main" id="{4150A21C-DD6D-4D3C-9E95-7A3CA263BE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3" name="Freeform 15">
              <a:extLst>
                <a:ext uri="{FF2B5EF4-FFF2-40B4-BE49-F238E27FC236}">
                  <a16:creationId xmlns:a16="http://schemas.microsoft.com/office/drawing/2014/main" id="{7505BF04-104D-4180-A284-42FCD6B04D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1EB9194-3840-4525-AEE7-89F29E9048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02711" y="546939"/>
            <a:ext cx="3358767" cy="1087448"/>
          </a:xfrm>
        </p:spPr>
        <p:txBody>
          <a:bodyPr>
            <a:normAutofit/>
          </a:bodyPr>
          <a:lstStyle/>
          <a:p>
            <a:pPr algn="l"/>
            <a:r>
              <a:rPr lang="en-US" sz="6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team</a:t>
            </a:r>
            <a:endParaRPr lang="bg-BG" sz="6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569D28-3B8F-43E7-89A9-C74B2668C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4062" y="2180491"/>
            <a:ext cx="7998312" cy="3826413"/>
          </a:xfrm>
        </p:spPr>
        <p:txBody>
          <a:bodyPr>
            <a:normAutofit/>
          </a:bodyPr>
          <a:lstStyle/>
          <a:p>
            <a:pPr algn="l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Plamen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Kostov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PKKostov18@codingburgas.bg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Ilian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Yanev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IMYanev18@codingburgas.bg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Kristian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Lalev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KALalev18@codingburgas.bg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Kiril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Dimov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KHDimov18@codingburgas.bg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Hristo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Hristov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HSHristov18@codingburgas.bg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Kristiyan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Karchev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KKKarchev18@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codingburgas.bg</a:t>
            </a:r>
            <a:endParaRPr lang="bg-B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187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view of a city&#10;&#10;Description generated with very high confidence">
            <a:extLst>
              <a:ext uri="{FF2B5EF4-FFF2-40B4-BE49-F238E27FC236}">
                <a16:creationId xmlns:a16="http://schemas.microsoft.com/office/drawing/2014/main" id="{26C4992A-F320-43B4-9637-8A9081F4CF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25" b="592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870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8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pic>
        <p:nvPicPr>
          <p:cNvPr id="4" name="Картина 3" descr="Картина, която съдържа текст, знак, рисунка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A448ADAF-642E-4339-BC9A-4C3436A02C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8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Rectangle 16">
            <a:extLst>
              <a:ext uri="{FF2B5EF4-FFF2-40B4-BE49-F238E27FC236}">
                <a16:creationId xmlns:a16="http://schemas.microsoft.com/office/drawing/2014/main" id="{C2A2366C-96BE-4587-BABC-529047265AC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5557" y="3336063"/>
            <a:ext cx="7055369" cy="2286139"/>
          </a:xfrm>
          <a:prstGeom prst="rect">
            <a:avLst/>
          </a:prstGeom>
          <a:solidFill>
            <a:schemeClr val="bg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1D0BB1-E42E-4FA4-A1B6-4BBC39896B51}"/>
              </a:ext>
            </a:extLst>
          </p:cNvPr>
          <p:cNvSpPr txBox="1"/>
          <p:nvPr/>
        </p:nvSpPr>
        <p:spPr>
          <a:xfrm>
            <a:off x="4830184" y="3531611"/>
            <a:ext cx="6672838" cy="182817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r"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What  languages we used so far?</a:t>
            </a:r>
          </a:p>
        </p:txBody>
      </p:sp>
      <p:pic>
        <p:nvPicPr>
          <p:cNvPr id="3" name="Picture 3" descr="A picture containing room, sign&#10;&#10;Description generated with very high confidence">
            <a:extLst>
              <a:ext uri="{FF2B5EF4-FFF2-40B4-BE49-F238E27FC236}">
                <a16:creationId xmlns:a16="http://schemas.microsoft.com/office/drawing/2014/main" id="{69A8505F-D4C1-41A4-BAF3-C3DBA94F7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8325" y="3813284"/>
            <a:ext cx="442823" cy="32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052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scene, water, harbor, city&#10;&#10;Description generated with very high confidence">
            <a:extLst>
              <a:ext uri="{FF2B5EF4-FFF2-40B4-BE49-F238E27FC236}">
                <a16:creationId xmlns:a16="http://schemas.microsoft.com/office/drawing/2014/main" id="{9655477F-BC9F-498B-96AB-CD681FCF1E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35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close up of a keyboard&#10;&#10;Description generated with high confidence">
            <a:extLst>
              <a:ext uri="{FF2B5EF4-FFF2-40B4-BE49-F238E27FC236}">
                <a16:creationId xmlns:a16="http://schemas.microsoft.com/office/drawing/2014/main" id="{C7F4B663-AA15-4B17-BB31-1AE2512F9A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0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86AA1B-910A-4AD6-B612-B6D97CB5B322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1B774-3B97-467C-AE75-6918A6DCC619}"/>
              </a:ext>
            </a:extLst>
          </p:cNvPr>
          <p:cNvSpPr txBox="1"/>
          <p:nvPr/>
        </p:nvSpPr>
        <p:spPr>
          <a:xfrm>
            <a:off x="186087" y="479230"/>
            <a:ext cx="11819825" cy="12926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What is the purpose of our project?</a:t>
            </a:r>
            <a:endParaRPr lang="en-US" sz="6000" dirty="0">
              <a:solidFill>
                <a:schemeClr val="bg1"/>
              </a:solidFill>
              <a:ea typeface="+mn-lt"/>
              <a:cs typeface="+mn-lt"/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549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36D864-AE16-4DEC-8940-EAD04666036D}"/>
              </a:ext>
            </a:extLst>
          </p:cNvPr>
          <p:cNvSpPr txBox="1"/>
          <p:nvPr/>
        </p:nvSpPr>
        <p:spPr>
          <a:xfrm>
            <a:off x="2897945" y="2585511"/>
            <a:ext cx="8708253" cy="168697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Thank you for the attention!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6C52D4F-0A6E-4169-8C11-B32EECF561F7}"/>
              </a:ext>
            </a:extLst>
          </p:cNvPr>
          <p:cNvCxnSpPr>
            <a:cxnSpLocks/>
          </p:cNvCxnSpPr>
          <p:nvPr/>
        </p:nvCxnSpPr>
        <p:spPr>
          <a:xfrm>
            <a:off x="13219561" y="4141065"/>
            <a:ext cx="0" cy="0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349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87</Words>
  <Application>Microsoft Office PowerPoint</Application>
  <PresentationFormat>Widescreen</PresentationFormat>
  <Paragraphs>18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Corbel</vt:lpstr>
      <vt:lpstr>Times New Roman</vt:lpstr>
      <vt:lpstr>Parallax</vt:lpstr>
      <vt:lpstr>PowerPoint Presentation</vt:lpstr>
      <vt:lpstr>PowerPoint Presentation</vt:lpstr>
      <vt:lpstr>Our team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XXX</dc:creator>
  <cp:lastModifiedBy>Кристиан Лалев</cp:lastModifiedBy>
  <cp:revision>6</cp:revision>
  <dcterms:created xsi:type="dcterms:W3CDTF">2020-05-08T07:06:43Z</dcterms:created>
  <dcterms:modified xsi:type="dcterms:W3CDTF">2020-05-31T08:14:02Z</dcterms:modified>
</cp:coreProperties>
</file>

<file path=docProps/thumbnail.jpeg>
</file>